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81241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900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7100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0009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67228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6082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0682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012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2101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17618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1943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3537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156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3838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8125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2993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1883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8800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874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569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32039" y="1268759"/>
            <a:ext cx="3816425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539552" y="4509119"/>
            <a:ext cx="8208912" cy="15121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5F497A"/>
              </a:buClr>
              <a:buSzPct val="25000"/>
            </a:pPr>
            <a:r>
              <a:rPr lang="ru-RU" sz="5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ПОДЯКА</a:t>
            </a: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5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Georgia"/>
              </a:rPr>
              <a:t>ЗА ПЛІДНІСТЬ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3645024"/>
            <a:ext cx="9144000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Всі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народи мене оточили,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я ж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Господнім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Ім’ям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endParaRPr lang="en-US" sz="60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їх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переміг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звістивши</a:t>
            </a:r>
            <a:endParaRPr lang="ru-RU" sz="60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про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спасіння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60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69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3573016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Оточили мене й обступили мене, я ж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Господнім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Ім’ям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їх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переміг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звістивши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їм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нове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народження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від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Милосердного Господа! </a:t>
            </a:r>
            <a:endParaRPr lang="ru-RU"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7058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3140968"/>
            <a:ext cx="9144000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Дошкульно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попхнув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ти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мене на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падіння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та Господь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допоміг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мені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спасти</a:t>
            </a:r>
            <a:r>
              <a:rPr lang="en-US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твою душу! </a:t>
            </a:r>
            <a:endParaRPr lang="ru-RU" sz="60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2659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3717032"/>
            <a:ext cx="9144000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Голос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співу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й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спасіння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в наметах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між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праведних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молодих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баптистів-благовісників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: Господня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правиця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виконує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чуда! </a:t>
            </a:r>
            <a:endParaRPr lang="ru-RU"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15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3218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4054865"/>
            <a:ext cx="9144000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6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Правиця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Господня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підноситься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правиця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Господня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виконує</a:t>
            </a:r>
            <a:endParaRPr lang="ru-RU" sz="66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духовні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чуда! </a:t>
            </a:r>
            <a:endParaRPr lang="ru-RU"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16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196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3443055"/>
            <a:ext cx="9144000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Я буду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хвалити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Тебе,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дорогоцінний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Господи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Ісусе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озвався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до мене і став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спасінням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мені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аби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я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вів</a:t>
            </a:r>
            <a:r>
              <a:rPr lang="en-US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до Тебе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заблудлі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душі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21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6648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5786" y="4149080"/>
            <a:ext cx="9180512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Це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день,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що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його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створив Господь,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радіймо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молоді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працівники-баптисти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та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тішмося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в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нім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60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24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9488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4049688"/>
            <a:ext cx="9144000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Просимо, Господи, спаси! Просимо, Господи,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пощасти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в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організації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нових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0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церков</a:t>
            </a:r>
            <a:r>
              <a:rPr lang="ru-RU" sz="60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60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25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2977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3501008"/>
            <a:ext cx="9144000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мій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Бог, Господи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Ісусе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і я буду Тебе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прославляти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мій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Боже, </a:t>
            </a:r>
            <a:endParaRPr lang="en-US" sz="54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я буду Тебе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величати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28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2738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3645024"/>
            <a:ext cx="9144000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6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Дякуйте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Господу,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добрий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Він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</a:t>
            </a:r>
            <a:endParaRPr lang="en-US" sz="6600" b="1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навіки</a:t>
            </a:r>
            <a:endParaRPr lang="ru-RU" sz="66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Його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милосердя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r>
              <a:rPr lang="uk-UA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29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610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143017" y="3645024"/>
            <a:ext cx="9144000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Дякуйте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Господу,</a:t>
            </a:r>
            <a:endParaRPr lang="en-US" sz="54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молоді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організатори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баптистських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церков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добрий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Він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навіки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Його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милосердя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31540" y="3573016"/>
            <a:ext cx="8280919" cy="22322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6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Нехай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скаже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народ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України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навіки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Його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милосердя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253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6512" y="4293096"/>
            <a:ext cx="9433048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4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4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Нехай </a:t>
            </a:r>
            <a:r>
              <a:rPr lang="ru-RU" sz="6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скажуть</a:t>
            </a:r>
            <a:r>
              <a:rPr lang="ru-RU" sz="6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пастори</a:t>
            </a:r>
            <a:r>
              <a:rPr lang="en-US" sz="6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та </a:t>
            </a:r>
            <a:r>
              <a:rPr lang="ru-RU" sz="6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священики</a:t>
            </a:r>
            <a:r>
              <a:rPr lang="ru-RU" sz="6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endParaRPr lang="en-US" sz="64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</a:t>
            </a:r>
            <a:r>
              <a:rPr lang="ru-RU" sz="6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навіки</a:t>
            </a:r>
            <a:endParaRPr lang="ru-RU" sz="64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Його</a:t>
            </a:r>
            <a:r>
              <a:rPr lang="ru-RU" sz="6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милосердя</a:t>
            </a:r>
            <a:r>
              <a:rPr lang="ru-RU" sz="6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6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8510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996952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Нехай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скажуть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ті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християни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хто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боїться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Господа і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поклоняється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Йому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в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дусі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та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правді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навіки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Його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54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милосердя</a:t>
            </a:r>
            <a:r>
              <a:rPr lang="ru-RU" sz="54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54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890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9334" y="3717032"/>
            <a:ext cx="9144000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6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Зо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мною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Святий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Дух,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не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боюся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нікого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endParaRPr lang="en-US" sz="66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що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зробить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endParaRPr lang="en-US" sz="66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людина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мені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? </a:t>
            </a:r>
            <a:endParaRPr lang="ru-RU"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r>
              <a:rPr lang="uk-UA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10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3838841"/>
            <a:ext cx="9144000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lang="ru-RU"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6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lang="ru-RU" sz="66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Господь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Ісус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Христос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серед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тих,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що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мені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помагають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і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побачу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загибель</a:t>
            </a:r>
            <a:endParaRPr lang="ru-RU" sz="66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своїх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ненависників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. </a:t>
            </a:r>
            <a:endParaRPr lang="ru-RU"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272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53752" y="3933056"/>
            <a:ext cx="9251504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6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Краще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вдаватись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до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Триєдиного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Господа,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ніж</a:t>
            </a:r>
            <a:r>
              <a:rPr lang="en-US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надіятися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на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людину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</a:t>
            </a:r>
            <a:endParaRPr lang="ru-RU"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7212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4325142"/>
            <a:ext cx="9144000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600" b="1" i="0" u="none" strike="noStrike" cap="none" dirty="0">
                <a:solidFill>
                  <a:srgbClr val="1287C3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rgbClr val="0070C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краще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вдаватись</a:t>
            </a:r>
            <a:endParaRPr lang="ru-RU" sz="6600" b="1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до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Триєдиного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Господа,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ніж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надіятися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на </a:t>
            </a:r>
            <a:r>
              <a:rPr lang="ru-RU" sz="6600" b="1" dirty="0" err="1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вельможних</a:t>
            </a:r>
            <a:r>
              <a:rPr lang="ru-RU" sz="6600" b="1" dirty="0">
                <a:solidFill>
                  <a:schemeClr val="dk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! </a:t>
            </a:r>
            <a:endParaRPr lang="ru-RU" sz="6600" b="1" i="0" u="none" strike="noStrike" cap="none" dirty="0">
              <a:solidFill>
                <a:schemeClr val="dk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88024" y="1268760"/>
            <a:ext cx="4248472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118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3600" b="0" i="0" u="none" strike="noStrike" cap="none" dirty="0">
                <a:solidFill>
                  <a:schemeClr val="accent4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211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389</Words>
  <Application>Microsoft Office PowerPoint</Application>
  <PresentationFormat>Екран (4:3)</PresentationFormat>
  <Paragraphs>134</Paragraphs>
  <Slides>19</Slides>
  <Notes>19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3" baseType="lpstr">
      <vt:lpstr>Arial</vt:lpstr>
      <vt:lpstr>Calibri</vt:lpstr>
      <vt:lpstr>Verdana</vt:lpstr>
      <vt:lpstr>Тема Office</vt:lpstr>
      <vt:lpstr>ПСАЛОМ 118 </vt:lpstr>
      <vt:lpstr>ПСАЛОМ 118:1 </vt:lpstr>
      <vt:lpstr>ПСАЛОМ 118:2 </vt:lpstr>
      <vt:lpstr>ПСАЛОМ 118:3 </vt:lpstr>
      <vt:lpstr>ПСАЛОМ 118:4 </vt:lpstr>
      <vt:lpstr>ПСАЛОМ 118:6 </vt:lpstr>
      <vt:lpstr>ПСАЛОМ 118:7 </vt:lpstr>
      <vt:lpstr>ПСАЛОМ 118:8 </vt:lpstr>
      <vt:lpstr>ПСАЛОМ 118:9 </vt:lpstr>
      <vt:lpstr>ПСАЛОМ 118:10 </vt:lpstr>
      <vt:lpstr>ПСАЛОМ 118:11 </vt:lpstr>
      <vt:lpstr>ПСАЛОМ 118:13 </vt:lpstr>
      <vt:lpstr>ПСАЛОМ 118:15 </vt:lpstr>
      <vt:lpstr>ПСАЛОМ 118:16 </vt:lpstr>
      <vt:lpstr>ПСАЛОМ 118:21 </vt:lpstr>
      <vt:lpstr>ПСАЛОМ 118:24 </vt:lpstr>
      <vt:lpstr>ПСАЛОМ 118:25 </vt:lpstr>
      <vt:lpstr>ПСАЛОМ 118:28 </vt:lpstr>
      <vt:lpstr>ПСАЛОМ 118:29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14</dc:title>
  <dc:creator>dkey</dc:creator>
  <cp:lastModifiedBy>Dubenchuk Ivanka</cp:lastModifiedBy>
  <cp:revision>10</cp:revision>
  <dcterms:modified xsi:type="dcterms:W3CDTF">2023-06-08T15:14:03Z</dcterms:modified>
</cp:coreProperties>
</file>